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8"/>
  </p:normalViewPr>
  <p:slideViewPr>
    <p:cSldViewPr snapToGrid="0" snapToObjects="1">
      <p:cViewPr>
        <p:scale>
          <a:sx n="70" d="100"/>
          <a:sy n="70" d="100"/>
        </p:scale>
        <p:origin x="2176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BD4304-CEA5-47FD-8807-BF93B348DB33}" type="doc">
      <dgm:prSet loTypeId="urn:microsoft.com/office/officeart/2016/7/layout/VerticalSolidActionList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2994501-4119-4F3E-8256-9EA5B6B2D321}">
      <dgm:prSet/>
      <dgm:spPr/>
      <dgm:t>
        <a:bodyPr/>
        <a:lstStyle/>
        <a:p>
          <a:r>
            <a:rPr lang="en-US"/>
            <a:t>Model</a:t>
          </a:r>
        </a:p>
      </dgm:t>
    </dgm:pt>
    <dgm:pt modelId="{C811B366-FE9B-4144-810C-14AAB2C33500}" type="parTrans" cxnId="{A454439B-C135-4640-AB42-C4CCFCF302DF}">
      <dgm:prSet/>
      <dgm:spPr/>
      <dgm:t>
        <a:bodyPr/>
        <a:lstStyle/>
        <a:p>
          <a:endParaRPr lang="en-US"/>
        </a:p>
      </dgm:t>
    </dgm:pt>
    <dgm:pt modelId="{A28C8ADC-4FA5-4C0A-B057-BE81BE1209C9}" type="sibTrans" cxnId="{A454439B-C135-4640-AB42-C4CCFCF302DF}">
      <dgm:prSet/>
      <dgm:spPr/>
      <dgm:t>
        <a:bodyPr/>
        <a:lstStyle/>
        <a:p>
          <a:endParaRPr lang="en-US"/>
        </a:p>
      </dgm:t>
    </dgm:pt>
    <dgm:pt modelId="{D35BAE77-103D-4481-99DD-0271BA6D6EEE}">
      <dgm:prSet/>
      <dgm:spPr/>
      <dgm:t>
        <a:bodyPr/>
        <a:lstStyle/>
        <a:p>
          <a:r>
            <a:rPr lang="en-US"/>
            <a:t>Model traffic light system with pedestrian crossing</a:t>
          </a:r>
        </a:p>
      </dgm:t>
    </dgm:pt>
    <dgm:pt modelId="{1D18A869-6A36-4FBF-B4B8-E4AA651F52D8}" type="parTrans" cxnId="{DE73AE70-0ED2-4D09-A272-9E8920D942FF}">
      <dgm:prSet/>
      <dgm:spPr/>
      <dgm:t>
        <a:bodyPr/>
        <a:lstStyle/>
        <a:p>
          <a:endParaRPr lang="en-US"/>
        </a:p>
      </dgm:t>
    </dgm:pt>
    <dgm:pt modelId="{8441EB6A-28A9-4F2B-AB38-C48891EA1125}" type="sibTrans" cxnId="{DE73AE70-0ED2-4D09-A272-9E8920D942FF}">
      <dgm:prSet/>
      <dgm:spPr/>
      <dgm:t>
        <a:bodyPr/>
        <a:lstStyle/>
        <a:p>
          <a:endParaRPr lang="en-US"/>
        </a:p>
      </dgm:t>
    </dgm:pt>
    <dgm:pt modelId="{25DAF493-AC1E-46D7-929C-C732606CCA59}">
      <dgm:prSet/>
      <dgm:spPr/>
      <dgm:t>
        <a:bodyPr/>
        <a:lstStyle/>
        <a:p>
          <a:r>
            <a:rPr lang="en-US"/>
            <a:t>State</a:t>
          </a:r>
        </a:p>
      </dgm:t>
    </dgm:pt>
    <dgm:pt modelId="{A0B79EA3-571F-4ED5-97C6-55AF57BBFD66}" type="parTrans" cxnId="{3D3862BC-5438-4538-A53B-C5302F5670EC}">
      <dgm:prSet/>
      <dgm:spPr/>
      <dgm:t>
        <a:bodyPr/>
        <a:lstStyle/>
        <a:p>
          <a:endParaRPr lang="en-US"/>
        </a:p>
      </dgm:t>
    </dgm:pt>
    <dgm:pt modelId="{44CF96A0-173B-4417-A662-A67DE3B76013}" type="sibTrans" cxnId="{3D3862BC-5438-4538-A53B-C5302F5670EC}">
      <dgm:prSet/>
      <dgm:spPr/>
      <dgm:t>
        <a:bodyPr/>
        <a:lstStyle/>
        <a:p>
          <a:endParaRPr lang="en-US"/>
        </a:p>
      </dgm:t>
    </dgm:pt>
    <dgm:pt modelId="{A8E1312C-494C-4CE7-9B90-07DB3DC6ADF0}">
      <dgm:prSet/>
      <dgm:spPr/>
      <dgm:t>
        <a:bodyPr/>
        <a:lstStyle/>
        <a:p>
          <a:r>
            <a:rPr lang="en-US"/>
            <a:t>State machine Diagram</a:t>
          </a:r>
        </a:p>
      </dgm:t>
    </dgm:pt>
    <dgm:pt modelId="{6626D973-9E08-42AB-A5A1-CFD80E23FFDD}" type="parTrans" cxnId="{8B38AECC-E282-4246-8DD6-4A244A0423AF}">
      <dgm:prSet/>
      <dgm:spPr/>
      <dgm:t>
        <a:bodyPr/>
        <a:lstStyle/>
        <a:p>
          <a:endParaRPr lang="en-US"/>
        </a:p>
      </dgm:t>
    </dgm:pt>
    <dgm:pt modelId="{EB8DC58E-CA71-4026-9E7D-F3B5EE26D45E}" type="sibTrans" cxnId="{8B38AECC-E282-4246-8DD6-4A244A0423AF}">
      <dgm:prSet/>
      <dgm:spPr/>
      <dgm:t>
        <a:bodyPr/>
        <a:lstStyle/>
        <a:p>
          <a:endParaRPr lang="en-US"/>
        </a:p>
      </dgm:t>
    </dgm:pt>
    <dgm:pt modelId="{3244328E-3458-460A-8834-B86409D17B55}">
      <dgm:prSet/>
      <dgm:spPr/>
      <dgm:t>
        <a:bodyPr/>
        <a:lstStyle/>
        <a:p>
          <a:r>
            <a:rPr lang="en-US"/>
            <a:t>Traffic</a:t>
          </a:r>
        </a:p>
      </dgm:t>
    </dgm:pt>
    <dgm:pt modelId="{BDA59E51-28D3-41FE-999A-B7B95CFF23BC}" type="parTrans" cxnId="{72681790-9FCC-48FA-9788-3F383B8A8C4B}">
      <dgm:prSet/>
      <dgm:spPr/>
      <dgm:t>
        <a:bodyPr/>
        <a:lstStyle/>
        <a:p>
          <a:endParaRPr lang="en-US"/>
        </a:p>
      </dgm:t>
    </dgm:pt>
    <dgm:pt modelId="{3803E68E-7842-4C15-A23B-5806B83BCDBF}" type="sibTrans" cxnId="{72681790-9FCC-48FA-9788-3F383B8A8C4B}">
      <dgm:prSet/>
      <dgm:spPr/>
      <dgm:t>
        <a:bodyPr/>
        <a:lstStyle/>
        <a:p>
          <a:endParaRPr lang="en-US"/>
        </a:p>
      </dgm:t>
    </dgm:pt>
    <dgm:pt modelId="{358E2A45-489A-49BF-BBD5-139F7D288457}">
      <dgm:prSet/>
      <dgm:spPr/>
      <dgm:t>
        <a:bodyPr/>
        <a:lstStyle/>
        <a:p>
          <a:r>
            <a:rPr lang="en-US"/>
            <a:t>Traffic light implementation with C++ language</a:t>
          </a:r>
        </a:p>
      </dgm:t>
    </dgm:pt>
    <dgm:pt modelId="{959CCEC8-C3E3-4AF2-9F2D-3D66EEFB7450}" type="parTrans" cxnId="{5B03E153-FA28-45E2-BA2A-342222B705A2}">
      <dgm:prSet/>
      <dgm:spPr/>
      <dgm:t>
        <a:bodyPr/>
        <a:lstStyle/>
        <a:p>
          <a:endParaRPr lang="en-US"/>
        </a:p>
      </dgm:t>
    </dgm:pt>
    <dgm:pt modelId="{2121081C-6399-44E4-8214-0735D36A5C7F}" type="sibTrans" cxnId="{5B03E153-FA28-45E2-BA2A-342222B705A2}">
      <dgm:prSet/>
      <dgm:spPr/>
      <dgm:t>
        <a:bodyPr/>
        <a:lstStyle/>
        <a:p>
          <a:endParaRPr lang="en-US"/>
        </a:p>
      </dgm:t>
    </dgm:pt>
    <dgm:pt modelId="{93F790FA-C6B2-46B6-BA4F-145DB098E9CE}">
      <dgm:prSet/>
      <dgm:spPr/>
      <dgm:t>
        <a:bodyPr/>
        <a:lstStyle/>
        <a:p>
          <a:r>
            <a:rPr lang="en-US"/>
            <a:t>Traffic</a:t>
          </a:r>
        </a:p>
      </dgm:t>
    </dgm:pt>
    <dgm:pt modelId="{B4CFFC67-9484-45EA-BF35-26BBA9AF77AF}" type="parTrans" cxnId="{491CA0FA-C85A-4FE1-AB4F-7D07523C5B1A}">
      <dgm:prSet/>
      <dgm:spPr/>
      <dgm:t>
        <a:bodyPr/>
        <a:lstStyle/>
        <a:p>
          <a:endParaRPr lang="en-US"/>
        </a:p>
      </dgm:t>
    </dgm:pt>
    <dgm:pt modelId="{E136E500-B286-453F-B04E-26E8764B5A6C}" type="sibTrans" cxnId="{491CA0FA-C85A-4FE1-AB4F-7D07523C5B1A}">
      <dgm:prSet/>
      <dgm:spPr/>
      <dgm:t>
        <a:bodyPr/>
        <a:lstStyle/>
        <a:p>
          <a:endParaRPr lang="en-US"/>
        </a:p>
      </dgm:t>
    </dgm:pt>
    <dgm:pt modelId="{B07824F0-3833-4F37-AD39-1E6B483C4FFD}">
      <dgm:prSet/>
      <dgm:spPr/>
      <dgm:t>
        <a:bodyPr/>
        <a:lstStyle/>
        <a:p>
          <a:r>
            <a:rPr lang="en-US"/>
            <a:t>Traffic light simulation</a:t>
          </a:r>
        </a:p>
      </dgm:t>
    </dgm:pt>
    <dgm:pt modelId="{5691329A-F74A-490C-9C05-352402FF86B5}" type="parTrans" cxnId="{246766A4-9052-4F92-9EAB-D8EAEB16D132}">
      <dgm:prSet/>
      <dgm:spPr/>
      <dgm:t>
        <a:bodyPr/>
        <a:lstStyle/>
        <a:p>
          <a:endParaRPr lang="en-US"/>
        </a:p>
      </dgm:t>
    </dgm:pt>
    <dgm:pt modelId="{46D7907E-943E-4967-B55B-BF6CE95B9EE8}" type="sibTrans" cxnId="{246766A4-9052-4F92-9EAB-D8EAEB16D132}">
      <dgm:prSet/>
      <dgm:spPr/>
      <dgm:t>
        <a:bodyPr/>
        <a:lstStyle/>
        <a:p>
          <a:endParaRPr lang="en-US"/>
        </a:p>
      </dgm:t>
    </dgm:pt>
    <dgm:pt modelId="{B809C3BD-8F0A-8C4C-B4E3-DEE0F670833E}" type="pres">
      <dgm:prSet presAssocID="{C9BD4304-CEA5-47FD-8807-BF93B348DB33}" presName="Name0" presStyleCnt="0">
        <dgm:presLayoutVars>
          <dgm:dir/>
          <dgm:animLvl val="lvl"/>
          <dgm:resizeHandles val="exact"/>
        </dgm:presLayoutVars>
      </dgm:prSet>
      <dgm:spPr/>
    </dgm:pt>
    <dgm:pt modelId="{62B61E77-33EC-F043-99E3-944AE303853E}" type="pres">
      <dgm:prSet presAssocID="{12994501-4119-4F3E-8256-9EA5B6B2D321}" presName="linNode" presStyleCnt="0"/>
      <dgm:spPr/>
    </dgm:pt>
    <dgm:pt modelId="{B3CE35EE-FCBE-A54D-BF22-3D5ECBBCDAE1}" type="pres">
      <dgm:prSet presAssocID="{12994501-4119-4F3E-8256-9EA5B6B2D321}" presName="parentText" presStyleLbl="alignNode1" presStyleIdx="0" presStyleCnt="4">
        <dgm:presLayoutVars>
          <dgm:chMax val="1"/>
          <dgm:bulletEnabled/>
        </dgm:presLayoutVars>
      </dgm:prSet>
      <dgm:spPr/>
    </dgm:pt>
    <dgm:pt modelId="{DB7CBD43-6A1D-5345-A3AA-52C44D13AAF4}" type="pres">
      <dgm:prSet presAssocID="{12994501-4119-4F3E-8256-9EA5B6B2D321}" presName="descendantText" presStyleLbl="alignAccFollowNode1" presStyleIdx="0" presStyleCnt="4">
        <dgm:presLayoutVars>
          <dgm:bulletEnabled/>
        </dgm:presLayoutVars>
      </dgm:prSet>
      <dgm:spPr/>
    </dgm:pt>
    <dgm:pt modelId="{3E69D963-CED3-8E41-B5CD-964414659814}" type="pres">
      <dgm:prSet presAssocID="{A28C8ADC-4FA5-4C0A-B057-BE81BE1209C9}" presName="sp" presStyleCnt="0"/>
      <dgm:spPr/>
    </dgm:pt>
    <dgm:pt modelId="{EE5A22AE-0428-914F-8F1B-9FF08BA9507D}" type="pres">
      <dgm:prSet presAssocID="{25DAF493-AC1E-46D7-929C-C732606CCA59}" presName="linNode" presStyleCnt="0"/>
      <dgm:spPr/>
    </dgm:pt>
    <dgm:pt modelId="{244431F5-D0EA-6F49-85B7-2FCB1E28F214}" type="pres">
      <dgm:prSet presAssocID="{25DAF493-AC1E-46D7-929C-C732606CCA59}" presName="parentText" presStyleLbl="alignNode1" presStyleIdx="1" presStyleCnt="4">
        <dgm:presLayoutVars>
          <dgm:chMax val="1"/>
          <dgm:bulletEnabled/>
        </dgm:presLayoutVars>
      </dgm:prSet>
      <dgm:spPr/>
    </dgm:pt>
    <dgm:pt modelId="{69223D5E-A194-E14A-B7CC-DF60942639C4}" type="pres">
      <dgm:prSet presAssocID="{25DAF493-AC1E-46D7-929C-C732606CCA59}" presName="descendantText" presStyleLbl="alignAccFollowNode1" presStyleIdx="1" presStyleCnt="4">
        <dgm:presLayoutVars>
          <dgm:bulletEnabled/>
        </dgm:presLayoutVars>
      </dgm:prSet>
      <dgm:spPr/>
    </dgm:pt>
    <dgm:pt modelId="{3686E533-46CF-664C-91B7-D13831D22BB3}" type="pres">
      <dgm:prSet presAssocID="{44CF96A0-173B-4417-A662-A67DE3B76013}" presName="sp" presStyleCnt="0"/>
      <dgm:spPr/>
    </dgm:pt>
    <dgm:pt modelId="{5672A6A7-3718-E649-9D50-F71B9C4F69CF}" type="pres">
      <dgm:prSet presAssocID="{3244328E-3458-460A-8834-B86409D17B55}" presName="linNode" presStyleCnt="0"/>
      <dgm:spPr/>
    </dgm:pt>
    <dgm:pt modelId="{E3BF57BC-F555-FB4F-A0ED-54ECD2BA64B2}" type="pres">
      <dgm:prSet presAssocID="{3244328E-3458-460A-8834-B86409D17B55}" presName="parentText" presStyleLbl="alignNode1" presStyleIdx="2" presStyleCnt="4">
        <dgm:presLayoutVars>
          <dgm:chMax val="1"/>
          <dgm:bulletEnabled/>
        </dgm:presLayoutVars>
      </dgm:prSet>
      <dgm:spPr/>
    </dgm:pt>
    <dgm:pt modelId="{E6E5250E-22B6-0041-85C1-06139B6DAC42}" type="pres">
      <dgm:prSet presAssocID="{3244328E-3458-460A-8834-B86409D17B55}" presName="descendantText" presStyleLbl="alignAccFollowNode1" presStyleIdx="2" presStyleCnt="4">
        <dgm:presLayoutVars>
          <dgm:bulletEnabled/>
        </dgm:presLayoutVars>
      </dgm:prSet>
      <dgm:spPr/>
    </dgm:pt>
    <dgm:pt modelId="{F241B968-E1C9-8445-949F-98C048D72EDA}" type="pres">
      <dgm:prSet presAssocID="{3803E68E-7842-4C15-A23B-5806B83BCDBF}" presName="sp" presStyleCnt="0"/>
      <dgm:spPr/>
    </dgm:pt>
    <dgm:pt modelId="{EC7F9917-C045-EC46-A817-1469E243C440}" type="pres">
      <dgm:prSet presAssocID="{93F790FA-C6B2-46B6-BA4F-145DB098E9CE}" presName="linNode" presStyleCnt="0"/>
      <dgm:spPr/>
    </dgm:pt>
    <dgm:pt modelId="{DFB37A96-7A42-1949-9490-8955C812239C}" type="pres">
      <dgm:prSet presAssocID="{93F790FA-C6B2-46B6-BA4F-145DB098E9CE}" presName="parentText" presStyleLbl="alignNode1" presStyleIdx="3" presStyleCnt="4">
        <dgm:presLayoutVars>
          <dgm:chMax val="1"/>
          <dgm:bulletEnabled/>
        </dgm:presLayoutVars>
      </dgm:prSet>
      <dgm:spPr/>
    </dgm:pt>
    <dgm:pt modelId="{29EF6B5A-5278-AF4D-AF6E-F396CE252730}" type="pres">
      <dgm:prSet presAssocID="{93F790FA-C6B2-46B6-BA4F-145DB098E9CE}" presName="descendantText" presStyleLbl="alignAccFollowNode1" presStyleIdx="3" presStyleCnt="4">
        <dgm:presLayoutVars>
          <dgm:bulletEnabled/>
        </dgm:presLayoutVars>
      </dgm:prSet>
      <dgm:spPr/>
    </dgm:pt>
  </dgm:ptLst>
  <dgm:cxnLst>
    <dgm:cxn modelId="{F130CA0A-36DE-2346-A104-6047DB3C01C7}" type="presOf" srcId="{B07824F0-3833-4F37-AD39-1E6B483C4FFD}" destId="{29EF6B5A-5278-AF4D-AF6E-F396CE252730}" srcOrd="0" destOrd="0" presId="urn:microsoft.com/office/officeart/2016/7/layout/VerticalSolidActionList"/>
    <dgm:cxn modelId="{151D600E-8210-9349-B54F-A51BF8EE77D3}" type="presOf" srcId="{12994501-4119-4F3E-8256-9EA5B6B2D321}" destId="{B3CE35EE-FCBE-A54D-BF22-3D5ECBBCDAE1}" srcOrd="0" destOrd="0" presId="urn:microsoft.com/office/officeart/2016/7/layout/VerticalSolidActionList"/>
    <dgm:cxn modelId="{5B03E153-FA28-45E2-BA2A-342222B705A2}" srcId="{3244328E-3458-460A-8834-B86409D17B55}" destId="{358E2A45-489A-49BF-BBD5-139F7D288457}" srcOrd="0" destOrd="0" parTransId="{959CCEC8-C3E3-4AF2-9F2D-3D66EEFB7450}" sibTransId="{2121081C-6399-44E4-8214-0735D36A5C7F}"/>
    <dgm:cxn modelId="{DE73AE70-0ED2-4D09-A272-9E8920D942FF}" srcId="{12994501-4119-4F3E-8256-9EA5B6B2D321}" destId="{D35BAE77-103D-4481-99DD-0271BA6D6EEE}" srcOrd="0" destOrd="0" parTransId="{1D18A869-6A36-4FBF-B4B8-E4AA651F52D8}" sibTransId="{8441EB6A-28A9-4F2B-AB38-C48891EA1125}"/>
    <dgm:cxn modelId="{E05D5D82-CD96-6145-A4F5-6FA06B829E86}" type="presOf" srcId="{3244328E-3458-460A-8834-B86409D17B55}" destId="{E3BF57BC-F555-FB4F-A0ED-54ECD2BA64B2}" srcOrd="0" destOrd="0" presId="urn:microsoft.com/office/officeart/2016/7/layout/VerticalSolidActionList"/>
    <dgm:cxn modelId="{26FF8E8D-673F-7148-AB70-0E081851A9F3}" type="presOf" srcId="{25DAF493-AC1E-46D7-929C-C732606CCA59}" destId="{244431F5-D0EA-6F49-85B7-2FCB1E28F214}" srcOrd="0" destOrd="0" presId="urn:microsoft.com/office/officeart/2016/7/layout/VerticalSolidActionList"/>
    <dgm:cxn modelId="{72681790-9FCC-48FA-9788-3F383B8A8C4B}" srcId="{C9BD4304-CEA5-47FD-8807-BF93B348DB33}" destId="{3244328E-3458-460A-8834-B86409D17B55}" srcOrd="2" destOrd="0" parTransId="{BDA59E51-28D3-41FE-999A-B7B95CFF23BC}" sibTransId="{3803E68E-7842-4C15-A23B-5806B83BCDBF}"/>
    <dgm:cxn modelId="{B634219A-6A7B-DF4E-8CB6-0E6C4CBD65F9}" type="presOf" srcId="{93F790FA-C6B2-46B6-BA4F-145DB098E9CE}" destId="{DFB37A96-7A42-1949-9490-8955C812239C}" srcOrd="0" destOrd="0" presId="urn:microsoft.com/office/officeart/2016/7/layout/VerticalSolidActionList"/>
    <dgm:cxn modelId="{A454439B-C135-4640-AB42-C4CCFCF302DF}" srcId="{C9BD4304-CEA5-47FD-8807-BF93B348DB33}" destId="{12994501-4119-4F3E-8256-9EA5B6B2D321}" srcOrd="0" destOrd="0" parTransId="{C811B366-FE9B-4144-810C-14AAB2C33500}" sibTransId="{A28C8ADC-4FA5-4C0A-B057-BE81BE1209C9}"/>
    <dgm:cxn modelId="{A1FE31A4-37EE-CE4F-94F4-559B045D555E}" type="presOf" srcId="{358E2A45-489A-49BF-BBD5-139F7D288457}" destId="{E6E5250E-22B6-0041-85C1-06139B6DAC42}" srcOrd="0" destOrd="0" presId="urn:microsoft.com/office/officeart/2016/7/layout/VerticalSolidActionList"/>
    <dgm:cxn modelId="{246766A4-9052-4F92-9EAB-D8EAEB16D132}" srcId="{93F790FA-C6B2-46B6-BA4F-145DB098E9CE}" destId="{B07824F0-3833-4F37-AD39-1E6B483C4FFD}" srcOrd="0" destOrd="0" parTransId="{5691329A-F74A-490C-9C05-352402FF86B5}" sibTransId="{46D7907E-943E-4967-B55B-BF6CE95B9EE8}"/>
    <dgm:cxn modelId="{D85AE0B6-E5DC-1648-8E2E-3C3EEBD6994F}" type="presOf" srcId="{A8E1312C-494C-4CE7-9B90-07DB3DC6ADF0}" destId="{69223D5E-A194-E14A-B7CC-DF60942639C4}" srcOrd="0" destOrd="0" presId="urn:microsoft.com/office/officeart/2016/7/layout/VerticalSolidActionList"/>
    <dgm:cxn modelId="{3D3862BC-5438-4538-A53B-C5302F5670EC}" srcId="{C9BD4304-CEA5-47FD-8807-BF93B348DB33}" destId="{25DAF493-AC1E-46D7-929C-C732606CCA59}" srcOrd="1" destOrd="0" parTransId="{A0B79EA3-571F-4ED5-97C6-55AF57BBFD66}" sibTransId="{44CF96A0-173B-4417-A662-A67DE3B76013}"/>
    <dgm:cxn modelId="{8B38AECC-E282-4246-8DD6-4A244A0423AF}" srcId="{25DAF493-AC1E-46D7-929C-C732606CCA59}" destId="{A8E1312C-494C-4CE7-9B90-07DB3DC6ADF0}" srcOrd="0" destOrd="0" parTransId="{6626D973-9E08-42AB-A5A1-CFD80E23FFDD}" sibTransId="{EB8DC58E-CA71-4026-9E7D-F3B5EE26D45E}"/>
    <dgm:cxn modelId="{D2FCA7E4-9DC7-F542-A3A0-AE70B8E03CA8}" type="presOf" srcId="{D35BAE77-103D-4481-99DD-0271BA6D6EEE}" destId="{DB7CBD43-6A1D-5345-A3AA-52C44D13AAF4}" srcOrd="0" destOrd="0" presId="urn:microsoft.com/office/officeart/2016/7/layout/VerticalSolidActionList"/>
    <dgm:cxn modelId="{491CA0FA-C85A-4FE1-AB4F-7D07523C5B1A}" srcId="{C9BD4304-CEA5-47FD-8807-BF93B348DB33}" destId="{93F790FA-C6B2-46B6-BA4F-145DB098E9CE}" srcOrd="3" destOrd="0" parTransId="{B4CFFC67-9484-45EA-BF35-26BBA9AF77AF}" sibTransId="{E136E500-B286-453F-B04E-26E8764B5A6C}"/>
    <dgm:cxn modelId="{7ACAAFFB-B368-384F-93BD-4AF1C269B757}" type="presOf" srcId="{C9BD4304-CEA5-47FD-8807-BF93B348DB33}" destId="{B809C3BD-8F0A-8C4C-B4E3-DEE0F670833E}" srcOrd="0" destOrd="0" presId="urn:microsoft.com/office/officeart/2016/7/layout/VerticalSolidActionList"/>
    <dgm:cxn modelId="{9BB89B33-2732-6F4E-8DF2-CB268B07D872}" type="presParOf" srcId="{B809C3BD-8F0A-8C4C-B4E3-DEE0F670833E}" destId="{62B61E77-33EC-F043-99E3-944AE303853E}" srcOrd="0" destOrd="0" presId="urn:microsoft.com/office/officeart/2016/7/layout/VerticalSolidActionList"/>
    <dgm:cxn modelId="{02FCC818-8357-A441-8A20-9C011AD4B909}" type="presParOf" srcId="{62B61E77-33EC-F043-99E3-944AE303853E}" destId="{B3CE35EE-FCBE-A54D-BF22-3D5ECBBCDAE1}" srcOrd="0" destOrd="0" presId="urn:microsoft.com/office/officeart/2016/7/layout/VerticalSolidActionList"/>
    <dgm:cxn modelId="{9B35209B-FFC0-2C4C-BA1A-C469216959FD}" type="presParOf" srcId="{62B61E77-33EC-F043-99E3-944AE303853E}" destId="{DB7CBD43-6A1D-5345-A3AA-52C44D13AAF4}" srcOrd="1" destOrd="0" presId="urn:microsoft.com/office/officeart/2016/7/layout/VerticalSolidActionList"/>
    <dgm:cxn modelId="{30F0390F-ECFF-2343-B580-715DC90FCAF3}" type="presParOf" srcId="{B809C3BD-8F0A-8C4C-B4E3-DEE0F670833E}" destId="{3E69D963-CED3-8E41-B5CD-964414659814}" srcOrd="1" destOrd="0" presId="urn:microsoft.com/office/officeart/2016/7/layout/VerticalSolidActionList"/>
    <dgm:cxn modelId="{5B7537C8-7334-8746-BD0E-B55960DECA3E}" type="presParOf" srcId="{B809C3BD-8F0A-8C4C-B4E3-DEE0F670833E}" destId="{EE5A22AE-0428-914F-8F1B-9FF08BA9507D}" srcOrd="2" destOrd="0" presId="urn:microsoft.com/office/officeart/2016/7/layout/VerticalSolidActionList"/>
    <dgm:cxn modelId="{74389A37-FD43-CE41-A898-43BB76AC7B95}" type="presParOf" srcId="{EE5A22AE-0428-914F-8F1B-9FF08BA9507D}" destId="{244431F5-D0EA-6F49-85B7-2FCB1E28F214}" srcOrd="0" destOrd="0" presId="urn:microsoft.com/office/officeart/2016/7/layout/VerticalSolidActionList"/>
    <dgm:cxn modelId="{53D43AC5-8269-8B48-A634-E286602C5E8B}" type="presParOf" srcId="{EE5A22AE-0428-914F-8F1B-9FF08BA9507D}" destId="{69223D5E-A194-E14A-B7CC-DF60942639C4}" srcOrd="1" destOrd="0" presId="urn:microsoft.com/office/officeart/2016/7/layout/VerticalSolidActionList"/>
    <dgm:cxn modelId="{E66335AA-F5F4-B641-BA35-CA7B91F73BDA}" type="presParOf" srcId="{B809C3BD-8F0A-8C4C-B4E3-DEE0F670833E}" destId="{3686E533-46CF-664C-91B7-D13831D22BB3}" srcOrd="3" destOrd="0" presId="urn:microsoft.com/office/officeart/2016/7/layout/VerticalSolidActionList"/>
    <dgm:cxn modelId="{03978946-3E1F-AB47-B019-103CAF23F0D2}" type="presParOf" srcId="{B809C3BD-8F0A-8C4C-B4E3-DEE0F670833E}" destId="{5672A6A7-3718-E649-9D50-F71B9C4F69CF}" srcOrd="4" destOrd="0" presId="urn:microsoft.com/office/officeart/2016/7/layout/VerticalSolidActionList"/>
    <dgm:cxn modelId="{3330FB4B-B379-0448-964B-336C186847FB}" type="presParOf" srcId="{5672A6A7-3718-E649-9D50-F71B9C4F69CF}" destId="{E3BF57BC-F555-FB4F-A0ED-54ECD2BA64B2}" srcOrd="0" destOrd="0" presId="urn:microsoft.com/office/officeart/2016/7/layout/VerticalSolidActionList"/>
    <dgm:cxn modelId="{95611271-1752-2C4F-9E9A-473D465814A9}" type="presParOf" srcId="{5672A6A7-3718-E649-9D50-F71B9C4F69CF}" destId="{E6E5250E-22B6-0041-85C1-06139B6DAC42}" srcOrd="1" destOrd="0" presId="urn:microsoft.com/office/officeart/2016/7/layout/VerticalSolidActionList"/>
    <dgm:cxn modelId="{BE3A1C47-7F5D-D349-AB99-D00F8012DD5D}" type="presParOf" srcId="{B809C3BD-8F0A-8C4C-B4E3-DEE0F670833E}" destId="{F241B968-E1C9-8445-949F-98C048D72EDA}" srcOrd="5" destOrd="0" presId="urn:microsoft.com/office/officeart/2016/7/layout/VerticalSolidActionList"/>
    <dgm:cxn modelId="{AA4FBC38-2435-784D-8672-5DE033518EF3}" type="presParOf" srcId="{B809C3BD-8F0A-8C4C-B4E3-DEE0F670833E}" destId="{EC7F9917-C045-EC46-A817-1469E243C440}" srcOrd="6" destOrd="0" presId="urn:microsoft.com/office/officeart/2016/7/layout/VerticalSolidActionList"/>
    <dgm:cxn modelId="{B72738FB-1179-3041-B97E-1D2CFD24F433}" type="presParOf" srcId="{EC7F9917-C045-EC46-A817-1469E243C440}" destId="{DFB37A96-7A42-1949-9490-8955C812239C}" srcOrd="0" destOrd="0" presId="urn:microsoft.com/office/officeart/2016/7/layout/VerticalSolidActionList"/>
    <dgm:cxn modelId="{A556C524-BBBB-1B45-A167-28888BCCCDBB}" type="presParOf" srcId="{EC7F9917-C045-EC46-A817-1469E243C440}" destId="{29EF6B5A-5278-AF4D-AF6E-F396CE252730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CBD43-6A1D-5345-A3AA-52C44D13AAF4}">
      <dsp:nvSpPr>
        <dsp:cNvPr id="0" name=""/>
        <dsp:cNvSpPr/>
      </dsp:nvSpPr>
      <dsp:spPr>
        <a:xfrm>
          <a:off x="1333366" y="2516"/>
          <a:ext cx="5333466" cy="130356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84" tIns="331105" rIns="103484" bIns="33110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Model traffic light system with pedestrian crossing</a:t>
          </a:r>
        </a:p>
      </dsp:txBody>
      <dsp:txXfrm>
        <a:off x="1333366" y="2516"/>
        <a:ext cx="5333466" cy="1303561"/>
      </dsp:txXfrm>
    </dsp:sp>
    <dsp:sp modelId="{B3CE35EE-FCBE-A54D-BF22-3D5ECBBCDAE1}">
      <dsp:nvSpPr>
        <dsp:cNvPr id="0" name=""/>
        <dsp:cNvSpPr/>
      </dsp:nvSpPr>
      <dsp:spPr>
        <a:xfrm>
          <a:off x="0" y="2516"/>
          <a:ext cx="1333366" cy="1303561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0557" tIns="128763" rIns="70557" bIns="12876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Model</a:t>
          </a:r>
        </a:p>
      </dsp:txBody>
      <dsp:txXfrm>
        <a:off x="0" y="2516"/>
        <a:ext cx="1333366" cy="1303561"/>
      </dsp:txXfrm>
    </dsp:sp>
    <dsp:sp modelId="{69223D5E-A194-E14A-B7CC-DF60942639C4}">
      <dsp:nvSpPr>
        <dsp:cNvPr id="0" name=""/>
        <dsp:cNvSpPr/>
      </dsp:nvSpPr>
      <dsp:spPr>
        <a:xfrm>
          <a:off x="1333366" y="1384291"/>
          <a:ext cx="5333466" cy="1303561"/>
        </a:xfrm>
        <a:prstGeom prst="rect">
          <a:avLst/>
        </a:prstGeom>
        <a:solidFill>
          <a:schemeClr val="accent5">
            <a:tint val="40000"/>
            <a:alpha val="90000"/>
            <a:hueOff val="-2246587"/>
            <a:satOff val="-7611"/>
            <a:lumOff val="-976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-2246587"/>
              <a:satOff val="-7611"/>
              <a:lumOff val="-97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84" tIns="331105" rIns="103484" bIns="33110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State machine Diagram</a:t>
          </a:r>
        </a:p>
      </dsp:txBody>
      <dsp:txXfrm>
        <a:off x="1333366" y="1384291"/>
        <a:ext cx="5333466" cy="1303561"/>
      </dsp:txXfrm>
    </dsp:sp>
    <dsp:sp modelId="{244431F5-D0EA-6F49-85B7-2FCB1E28F214}">
      <dsp:nvSpPr>
        <dsp:cNvPr id="0" name=""/>
        <dsp:cNvSpPr/>
      </dsp:nvSpPr>
      <dsp:spPr>
        <a:xfrm>
          <a:off x="0" y="1384291"/>
          <a:ext cx="1333366" cy="1303561"/>
        </a:xfrm>
        <a:prstGeom prst="rect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0557" tIns="128763" rIns="70557" bIns="12876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State</a:t>
          </a:r>
        </a:p>
      </dsp:txBody>
      <dsp:txXfrm>
        <a:off x="0" y="1384291"/>
        <a:ext cx="1333366" cy="1303561"/>
      </dsp:txXfrm>
    </dsp:sp>
    <dsp:sp modelId="{E6E5250E-22B6-0041-85C1-06139B6DAC42}">
      <dsp:nvSpPr>
        <dsp:cNvPr id="0" name=""/>
        <dsp:cNvSpPr/>
      </dsp:nvSpPr>
      <dsp:spPr>
        <a:xfrm>
          <a:off x="1333366" y="2766066"/>
          <a:ext cx="5333466" cy="1303561"/>
        </a:xfrm>
        <a:prstGeom prst="rect">
          <a:avLst/>
        </a:prstGeom>
        <a:solidFill>
          <a:schemeClr val="accent5">
            <a:tint val="40000"/>
            <a:alpha val="90000"/>
            <a:hueOff val="-4493175"/>
            <a:satOff val="-15221"/>
            <a:lumOff val="-1952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-4493175"/>
              <a:satOff val="-15221"/>
              <a:lumOff val="-195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84" tIns="331105" rIns="103484" bIns="33110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Traffic light implementation with C++ language</a:t>
          </a:r>
        </a:p>
      </dsp:txBody>
      <dsp:txXfrm>
        <a:off x="1333366" y="2766066"/>
        <a:ext cx="5333466" cy="1303561"/>
      </dsp:txXfrm>
    </dsp:sp>
    <dsp:sp modelId="{E3BF57BC-F555-FB4F-A0ED-54ECD2BA64B2}">
      <dsp:nvSpPr>
        <dsp:cNvPr id="0" name=""/>
        <dsp:cNvSpPr/>
      </dsp:nvSpPr>
      <dsp:spPr>
        <a:xfrm>
          <a:off x="0" y="2766066"/>
          <a:ext cx="1333366" cy="1303561"/>
        </a:xfrm>
        <a:prstGeom prst="rect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0557" tIns="128763" rIns="70557" bIns="12876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Traffic</a:t>
          </a:r>
        </a:p>
      </dsp:txBody>
      <dsp:txXfrm>
        <a:off x="0" y="2766066"/>
        <a:ext cx="1333366" cy="1303561"/>
      </dsp:txXfrm>
    </dsp:sp>
    <dsp:sp modelId="{29EF6B5A-5278-AF4D-AF6E-F396CE252730}">
      <dsp:nvSpPr>
        <dsp:cNvPr id="0" name=""/>
        <dsp:cNvSpPr/>
      </dsp:nvSpPr>
      <dsp:spPr>
        <a:xfrm>
          <a:off x="1333366" y="4147841"/>
          <a:ext cx="5333466" cy="1303561"/>
        </a:xfrm>
        <a:prstGeom prst="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484" tIns="331105" rIns="103484" bIns="33110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Traffic light simulation</a:t>
          </a:r>
        </a:p>
      </dsp:txBody>
      <dsp:txXfrm>
        <a:off x="1333366" y="4147841"/>
        <a:ext cx="5333466" cy="1303561"/>
      </dsp:txXfrm>
    </dsp:sp>
    <dsp:sp modelId="{DFB37A96-7A42-1949-9490-8955C812239C}">
      <dsp:nvSpPr>
        <dsp:cNvPr id="0" name=""/>
        <dsp:cNvSpPr/>
      </dsp:nvSpPr>
      <dsp:spPr>
        <a:xfrm>
          <a:off x="0" y="4147841"/>
          <a:ext cx="1333366" cy="1303561"/>
        </a:xfrm>
        <a:prstGeom prst="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0557" tIns="128763" rIns="70557" bIns="12876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Traffic</a:t>
          </a:r>
        </a:p>
      </dsp:txBody>
      <dsp:txXfrm>
        <a:off x="0" y="4147841"/>
        <a:ext cx="1333366" cy="13035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7BE7AA-7D24-8D49-8F8C-C4F8FB5408F2}" type="datetimeFigureOut">
              <a:rPr lang="en-DE" smtClean="0"/>
              <a:t>10.01.22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D052B-1889-3349-A628-B97C8495E5C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7924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968C4-FE96-6442-91A9-3707DF9ED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C1D1BB-8147-F648-B8DA-5F2D60825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35731-7A97-F04C-AB04-E947C9F03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7AF61-5178-1548-A538-5C6B357A31FD}" type="datetime1">
              <a:rPr lang="de-DE" smtClean="0"/>
              <a:t>10.01.22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9A8CE8-854A-0841-B7C6-45BF701F9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5ABC1-528C-4443-A853-2AA25BFA5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14631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BF4A4-C173-2743-8518-653F1A744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443FA7-FD1E-5348-80C9-B694C8302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FC1F2-EA3F-514C-93F2-B0D5C023E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62C75-90F8-1F45-9067-683D22C8F925}" type="datetime1">
              <a:rPr lang="de-DE" smtClean="0"/>
              <a:t>10.01.22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525F4-B024-CF4E-B51F-4B0046E50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D7234-EED9-BE48-AC94-3B95ACF0C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06302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D55F07-A6BC-4341-AC4F-74ADA7EE2B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2C8DA1-E4F2-6347-AF8D-0D8A4851F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7469C-1FBA-0441-B4CE-CEB8A19BC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A5046-544F-7C4A-B9FE-D2DF719051DB}" type="datetime1">
              <a:rPr lang="de-DE" smtClean="0"/>
              <a:t>10.01.22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C299A-E49E-BD4C-A2D5-ECB660060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A22C9-4F3F-1E4F-B640-201CED884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34000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36A23-9308-3242-A4D8-2A858B7B5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24E62-9A1B-FA40-8CE3-AF0A1739E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A620D-D3B1-384E-A91B-6263B276C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0567-C2CE-9B43-8161-CC0A48E59B95}" type="datetime1">
              <a:rPr lang="de-DE" smtClean="0"/>
              <a:t>10.01.22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28C6D8-6CD0-8840-950D-DDDD0B154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C1050-0D89-E94C-B3FA-FA0152217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2179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9D649-9194-AA4A-9F27-3F72DFC7E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A536-73C0-394E-BEC6-4A4F743DB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1A789-2D0C-1F4F-A398-04C84772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E4516-A1B1-634F-941C-20884B017B0B}" type="datetime1">
              <a:rPr lang="de-DE" smtClean="0"/>
              <a:t>10.01.22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7ABA8-B690-A844-B348-EBAC8B21C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8BCA0-DD09-B747-BE7B-1B032DB6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9432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645B3-C099-974B-9BC2-1A7B898C3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EE6D1-80E4-5342-94DD-C660C046A7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271DDE-E1C2-AF4C-8019-5EB83A8F8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E273A4-E863-6049-AAB2-F94442130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7F90-C185-BB40-8A45-BADA731F1E66}" type="datetime1">
              <a:rPr lang="de-DE" smtClean="0"/>
              <a:t>10.01.22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66B3B-5ABE-1749-A5E8-C9BC2A66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4264B-0912-0945-82FC-F9FFA9568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2032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D714A-16EA-AB40-9433-03344D790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523C5-DB14-C14D-9DD0-AA7B3ED10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2EC3DA-81B8-E347-A259-6AC44D05D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CBA9E-8410-8D45-9BC2-C7DCE7B9E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2BF047-2D88-F149-930E-B7D04A4E54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3A00D6-72DE-0C4E-AD63-ABDE1A920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77FCC-A318-E546-8F2F-109E873F1FCD}" type="datetime1">
              <a:rPr lang="de-DE" smtClean="0"/>
              <a:t>10.01.22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005CD9-6354-7146-BA56-DB56DC21A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AA3E49-765B-CC43-9502-1BEFF66DE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67268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EC0D8-1EE5-3448-8841-386BB3FF9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FDE340-B1D0-B846-BCA5-37C09459B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77F8-3DE9-0D49-9045-12BFBD6BF931}" type="datetime1">
              <a:rPr lang="de-DE" smtClean="0"/>
              <a:t>10.01.22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542A30-A658-4E4E-AF9D-BF30CECA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F9EEBC-5C2B-F54B-8389-E41F0729E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29094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E261FF-FE76-C44A-A3DE-427652F53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204E6-F849-4F45-91BF-DC158900A967}" type="datetime1">
              <a:rPr lang="de-DE" smtClean="0"/>
              <a:t>10.01.22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E93255-0268-E043-896D-DE8913507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1A23AD-34AC-A041-B363-E0CB4B87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4678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308AF-88B3-194A-9587-54417390E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05B84-E70C-7D47-BD11-E79D6BD44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B3837A-8A99-C74C-B0B5-77C23B0237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BA980-2519-8A43-923A-64D65E1F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C044D-AE19-4C4A-841F-AA02E8B8A029}" type="datetime1">
              <a:rPr lang="de-DE" smtClean="0"/>
              <a:t>10.01.22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C39BB-F855-064F-94DD-16B2A66DB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9269CB-01EF-194C-BA78-9CE95CC65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47888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0BB02-3759-104C-8E25-91DB5D91B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C6BB1B-2E9B-064F-A68C-0CADA483D1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C055D-7492-EC45-9831-B13F749C9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50EAC2-7C9C-8145-937D-AFCD1BD76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60A25-0DC8-2544-8164-76DECC981C7C}" type="datetime1">
              <a:rPr lang="de-DE" smtClean="0"/>
              <a:t>10.01.22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433D58-721E-F946-BF63-C50E9DCB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05FBA2-A595-A94C-965D-5D870BEFF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9910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E9D52D-D3DF-C94C-ABD4-B89588C3E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FD06D-8929-5041-A127-53123F536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23176-F70C-604B-A782-772A6E1954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A8C3B-C8F3-ED40-A907-088DA8062D8A}" type="datetime1">
              <a:rPr lang="de-DE" smtClean="0"/>
              <a:t>10.01.22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F358A-6023-8840-9377-5CB85F12E1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8003F-9746-A64A-87CB-91FCC61D5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103A6-DD8A-CE4E-8F01-51EA84C2648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0521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4" descr="Greenlight on traffic light">
            <a:extLst>
              <a:ext uri="{FF2B5EF4-FFF2-40B4-BE49-F238E27FC236}">
                <a16:creationId xmlns:a16="http://schemas.microsoft.com/office/drawing/2014/main" id="{67F08DE8-5682-49C8-A21C-C5E0EF056F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2" r="16185" b="-1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42" name="Freeform: Shape 41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4" name="Freeform: Shape 43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7421C8-2A68-8D4C-B610-92BDB58E9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050" y="1487012"/>
            <a:ext cx="4607168" cy="2072369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DE" sz="4400" dirty="0"/>
              <a:t>  </a:t>
            </a:r>
            <a:br>
              <a:rPr lang="en-DE" sz="4400" dirty="0"/>
            </a:br>
            <a:br>
              <a:rPr lang="en-DE" sz="4400" dirty="0"/>
            </a:br>
            <a:br>
              <a:rPr lang="en-DE" sz="4400" dirty="0"/>
            </a:br>
            <a:r>
              <a:rPr lang="en-DE" sz="4400" dirty="0"/>
              <a:t>Semester project</a:t>
            </a:r>
            <a:br>
              <a:rPr lang="en-DE" sz="4400" dirty="0"/>
            </a:br>
            <a:br>
              <a:rPr lang="en-DE" sz="4400" dirty="0"/>
            </a:br>
            <a:r>
              <a:rPr lang="en-DE" sz="4400" dirty="0"/>
              <a:t>Traffic light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10E121-47DA-E849-9BD3-72731C4B4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288" y="3838242"/>
            <a:ext cx="3933306" cy="1208141"/>
          </a:xfrm>
        </p:spPr>
        <p:txBody>
          <a:bodyPr>
            <a:normAutofit fontScale="92500" lnSpcReduction="20000"/>
          </a:bodyPr>
          <a:lstStyle/>
          <a:p>
            <a:pPr algn="l"/>
            <a:endParaRPr lang="en-DE" sz="500" dirty="0"/>
          </a:p>
          <a:p>
            <a:pPr algn="l"/>
            <a:endParaRPr lang="en-DE" sz="500" dirty="0"/>
          </a:p>
          <a:p>
            <a:pPr algn="l"/>
            <a:endParaRPr lang="en-DE" sz="500" dirty="0"/>
          </a:p>
          <a:p>
            <a:pPr algn="l"/>
            <a:endParaRPr lang="en-DE" sz="500" dirty="0"/>
          </a:p>
          <a:p>
            <a:pPr algn="l"/>
            <a:endParaRPr lang="en-DE" sz="500" dirty="0"/>
          </a:p>
          <a:p>
            <a:pPr algn="l"/>
            <a:r>
              <a:rPr lang="en-DE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Ajoke Sulaimon Adijat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4225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6B0142-3C37-644A-9037-E23ED069D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GB" sz="4000" dirty="0">
                <a:solidFill>
                  <a:srgbClr val="FFFFFF"/>
                </a:solidFill>
              </a:rPr>
              <a:t>Project goals </a:t>
            </a:r>
            <a:br>
              <a:rPr lang="en-GB" sz="4000" dirty="0">
                <a:solidFill>
                  <a:srgbClr val="FFFFFF"/>
                </a:solidFill>
              </a:rPr>
            </a:br>
            <a:endParaRPr lang="en-DE" sz="40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21791E5-A42C-4AA8-B547-E6ED77917A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5588784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731CD-DB2A-614E-88AF-2E718981B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93551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87C9D2-C94E-8943-9C39-C41F575E7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                     State machine model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1B56B28-E80C-674F-B3FC-D0970CD8CA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78383" y="658368"/>
            <a:ext cx="8513618" cy="557784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A3837-8AB8-7A40-9612-A30007F81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8393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09A7E-40E3-8049-84FD-9FB123C43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4428" y="355600"/>
            <a:ext cx="4920932" cy="1325563"/>
          </a:xfrm>
        </p:spPr>
        <p:txBody>
          <a:bodyPr/>
          <a:lstStyle/>
          <a:p>
            <a:r>
              <a:rPr lang="en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code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F855-60FA-FE41-81E1-6BC617D0C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3278" y="1553147"/>
            <a:ext cx="5157787" cy="823912"/>
          </a:xfrm>
        </p:spPr>
        <p:txBody>
          <a:bodyPr/>
          <a:lstStyle/>
          <a:p>
            <a:r>
              <a:rPr lang="en-DE" dirty="0"/>
              <a:t>Define all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31643-1208-4F41-8934-2836DBFFBD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dirty="0"/>
              <a:t>#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TRAFFIC_GREEN 8                        </a:t>
            </a:r>
          </a:p>
          <a:p>
            <a:pPr marL="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TRAFFIC_YELLOW 9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TRAFFIC_RED 10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PED_GREEN 6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PED_RED 7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BUTTON 2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#define WHITE_BTN 11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362EAF-0E39-6949-AAAE-A16EC097C8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17155"/>
            <a:ext cx="5183188" cy="823912"/>
          </a:xfrm>
        </p:spPr>
        <p:txBody>
          <a:bodyPr/>
          <a:lstStyle/>
          <a:p>
            <a:r>
              <a:rPr lang="en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Traffic flow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264D110-CA2D-314B-AD6A-EF4B83649CA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enum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traffic_light_status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{green, orange, red, yellow};</a:t>
            </a:r>
          </a:p>
          <a:p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attachInterrupt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digitalPinToInterrupt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(BUTTON),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button_press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RISING);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287B3FD-6AA9-FF46-8F4A-7B91CDBE8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3985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0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966488-F21D-5E46-90BA-09C4E2528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5969" y="10138"/>
            <a:ext cx="7049638" cy="668327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GB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button_press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if(status == green || status == orange)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{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(WHITE_BTN, HIGH);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button_pressed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true;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}	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traffic_red_state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(TRAFFIC_GREEN, LOW);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(TRAFFIC_RED, HIGH);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(TRAFFIC_YELLOW, LOW);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(PED_GREEN, HIGH);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(PED_RED, LOW);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delay(10000);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(WHITE_BTN, LOW);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button_pressed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false;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status = orange;</a:t>
            </a:r>
          </a:p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endParaRPr lang="en-DE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7AEB937-B30B-EB45-A9D2-CE6A136D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95041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5F5F9-CCF3-1C40-83D1-C84A205BC2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7826" y="10138"/>
            <a:ext cx="8151126" cy="6858000"/>
          </a:xfrm>
        </p:spPr>
        <p:txBody>
          <a:bodyPr anchor="ctr">
            <a:normAutofit/>
          </a:bodyPr>
          <a:lstStyle/>
          <a:p>
            <a:r>
              <a:rPr lang="en-GB" sz="1400" dirty="0"/>
              <a:t>void loop()</a:t>
            </a:r>
          </a:p>
          <a:p>
            <a:r>
              <a:rPr lang="en-GB" sz="1400" dirty="0"/>
              <a:t>{</a:t>
            </a:r>
          </a:p>
          <a:p>
            <a:r>
              <a:rPr lang="en-GB" sz="1400" dirty="0"/>
              <a:t>    switch (status)</a:t>
            </a:r>
          </a:p>
          <a:p>
            <a:r>
              <a:rPr lang="en-GB" sz="1400" dirty="0"/>
              <a:t>    {</a:t>
            </a:r>
          </a:p>
          <a:p>
            <a:r>
              <a:rPr lang="en-GB" sz="1400" dirty="0"/>
              <a:t>    case green: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traffic_green_state</a:t>
            </a:r>
            <a:r>
              <a:rPr lang="en-GB" sz="1400" dirty="0"/>
              <a:t>();</a:t>
            </a:r>
          </a:p>
          <a:p>
            <a:r>
              <a:rPr lang="en-GB" sz="1400" dirty="0"/>
              <a:t>        break;</a:t>
            </a:r>
          </a:p>
          <a:p>
            <a:r>
              <a:rPr lang="en-GB" sz="1400" dirty="0"/>
              <a:t>    case yellow: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traffic_yellow_state</a:t>
            </a:r>
            <a:r>
              <a:rPr lang="en-GB" sz="1400" dirty="0"/>
              <a:t>();</a:t>
            </a:r>
          </a:p>
          <a:p>
            <a:r>
              <a:rPr lang="en-GB" sz="1400" dirty="0"/>
              <a:t>        break;</a:t>
            </a:r>
          </a:p>
          <a:p>
            <a:r>
              <a:rPr lang="en-GB" sz="1400" dirty="0"/>
              <a:t>    case red: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traffic_red_state</a:t>
            </a:r>
            <a:r>
              <a:rPr lang="en-GB" sz="1400" dirty="0"/>
              <a:t>();</a:t>
            </a:r>
          </a:p>
          <a:p>
            <a:r>
              <a:rPr lang="en-GB" sz="1400" dirty="0"/>
              <a:t>        break;</a:t>
            </a:r>
          </a:p>
          <a:p>
            <a:r>
              <a:rPr lang="en-GB" sz="1400" dirty="0"/>
              <a:t>    case orange:</a:t>
            </a:r>
          </a:p>
          <a:p>
            <a:r>
              <a:rPr lang="en-GB" sz="1400" dirty="0"/>
              <a:t>        </a:t>
            </a:r>
            <a:r>
              <a:rPr lang="en-GB" sz="1400" dirty="0" err="1"/>
              <a:t>traffic_orange_state</a:t>
            </a:r>
            <a:r>
              <a:rPr lang="en-GB" sz="1400" dirty="0"/>
              <a:t>();</a:t>
            </a:r>
          </a:p>
          <a:p>
            <a:r>
              <a:rPr lang="en-GB" sz="1400" dirty="0"/>
              <a:t>        break;</a:t>
            </a:r>
          </a:p>
          <a:p>
            <a:r>
              <a:rPr lang="en-GB" sz="1400" dirty="0"/>
              <a:t>    default:</a:t>
            </a:r>
          </a:p>
          <a:p>
            <a:r>
              <a:rPr lang="en-GB" sz="1400" dirty="0"/>
              <a:t>        break;</a:t>
            </a:r>
          </a:p>
          <a:p>
            <a:r>
              <a:rPr lang="en-GB" sz="1400" dirty="0"/>
              <a:t>    } </a:t>
            </a:r>
          </a:p>
          <a:p>
            <a:r>
              <a:rPr lang="en-GB" sz="1400" dirty="0"/>
              <a:t>}</a:t>
            </a:r>
            <a:endParaRPr lang="en-DE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5264AF-11D4-5748-9872-76B05014F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8031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0F4C7-B3CF-1B4E-BF2C-28164EE8A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1184" y="0"/>
            <a:ext cx="2859024" cy="1325563"/>
          </a:xfrm>
        </p:spPr>
        <p:txBody>
          <a:bodyPr/>
          <a:lstStyle/>
          <a:p>
            <a:r>
              <a:rPr lang="en-DE" dirty="0"/>
              <a:t>Simulation</a:t>
            </a:r>
          </a:p>
        </p:txBody>
      </p:sp>
      <p:pic>
        <p:nvPicPr>
          <p:cNvPr id="4" name="Screen Recording 2022-01-10 at 09.00.20.mp4" descr="Screen Recording 2022-01-10 at 09.00.20.mp4">
            <a:hlinkClick r:id="" action="ppaction://media"/>
            <a:extLst>
              <a:ext uri="{FF2B5EF4-FFF2-40B4-BE49-F238E27FC236}">
                <a16:creationId xmlns:a16="http://schemas.microsoft.com/office/drawing/2014/main" id="{6DB765E4-63D2-A346-B30D-75FCFBC76E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591057"/>
            <a:ext cx="10515600" cy="3914394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3614A9-FF07-9E4E-81BA-24FF86192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103A6-DD8A-CE4E-8F01-51EA84C2648E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618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E14A5D-1055-7C4E-8E9D-7B15DDEF1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03103A6-DD8A-CE4E-8F01-51EA84C2648E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creen Recording 2022-01-10 at 10.10.45_IBruUV.mp4" descr="Screen Recording 2022-01-10 at 10.10.45_IBruUV.mp4">
            <a:hlinkClick r:id="" action="ppaction://media"/>
            <a:extLst>
              <a:ext uri="{FF2B5EF4-FFF2-40B4-BE49-F238E27FC236}">
                <a16:creationId xmlns:a16="http://schemas.microsoft.com/office/drawing/2014/main" id="{9D7F949F-1B01-B747-9447-0DE3989FB9A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8405" y="551745"/>
            <a:ext cx="9995190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7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een colour on the traffic light">
            <a:extLst>
              <a:ext uri="{FF2B5EF4-FFF2-40B4-BE49-F238E27FC236}">
                <a16:creationId xmlns:a16="http://schemas.microsoft.com/office/drawing/2014/main" id="{6C0A7C29-E88C-415A-94C6-97DED95FD9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6" r="11170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137E6-9569-BB45-88C5-E3E6E2031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7249" y="1755648"/>
            <a:ext cx="6723103" cy="44213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DE" sz="2000" dirty="0"/>
              <a:t>                                             </a:t>
            </a:r>
            <a:r>
              <a:rPr lang="en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</a:t>
            </a:r>
          </a:p>
          <a:p>
            <a:pPr marL="0" indent="0">
              <a:buNone/>
            </a:pPr>
            <a:r>
              <a:rPr lang="en-DE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DE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ank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5BBD92-2FB9-8940-AC8A-9133061A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03103A6-DD8A-CE4E-8F01-51EA84C2648E}" type="slidenum">
              <a:rPr lang="en-DE" smtClean="0"/>
              <a:pPr>
                <a:spcAft>
                  <a:spcPts val="600"/>
                </a:spcAft>
              </a:pPr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27780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330</Words>
  <Application>Microsoft Macintosh PowerPoint</Application>
  <PresentationFormat>Widescreen</PresentationFormat>
  <Paragraphs>88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     Semester project  Traffic light system</vt:lpstr>
      <vt:lpstr>Project goals  </vt:lpstr>
      <vt:lpstr>                      State machine model</vt:lpstr>
      <vt:lpstr>Implementing code</vt:lpstr>
      <vt:lpstr>PowerPoint Presentation</vt:lpstr>
      <vt:lpstr>PowerPoint Presentation</vt:lpstr>
      <vt:lpstr>Simulation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Semester project  Traffic light system</dc:title>
  <dc:creator>olamide oyekunle</dc:creator>
  <cp:lastModifiedBy>olamide oyekunle</cp:lastModifiedBy>
  <cp:revision>6</cp:revision>
  <dcterms:created xsi:type="dcterms:W3CDTF">2022-01-10T07:16:25Z</dcterms:created>
  <dcterms:modified xsi:type="dcterms:W3CDTF">2022-01-10T09:20:09Z</dcterms:modified>
</cp:coreProperties>
</file>

<file path=docProps/thumbnail.jpeg>
</file>